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5" r:id="rId4"/>
    <p:sldId id="266" r:id="rId5"/>
    <p:sldId id="267" r:id="rId6"/>
    <p:sldId id="268" r:id="rId7"/>
    <p:sldId id="269" r:id="rId8"/>
    <p:sldId id="270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8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-Lynn Prefontaine" userId="6179bb44-4cb5-4df6-9304-c44ef29401ac" providerId="ADAL" clId="{10778A76-73B0-4670-8F39-E3E1FD5DF9D4}"/>
    <pc:docChg chg="delSld">
      <pc:chgData name="Sara-Lynn Prefontaine" userId="6179bb44-4cb5-4df6-9304-c44ef29401ac" providerId="ADAL" clId="{10778A76-73B0-4670-8F39-E3E1FD5DF9D4}" dt="2023-12-15T13:20:49.657" v="2" actId="47"/>
      <pc:docMkLst>
        <pc:docMk/>
      </pc:docMkLst>
      <pc:sldChg chg="del">
        <pc:chgData name="Sara-Lynn Prefontaine" userId="6179bb44-4cb5-4df6-9304-c44ef29401ac" providerId="ADAL" clId="{10778A76-73B0-4670-8F39-E3E1FD5DF9D4}" dt="2023-12-15T13:20:49.657" v="2" actId="47"/>
        <pc:sldMkLst>
          <pc:docMk/>
          <pc:sldMk cId="3367028751" sldId="264"/>
        </pc:sldMkLst>
      </pc:sldChg>
      <pc:sldChg chg="del">
        <pc:chgData name="Sara-Lynn Prefontaine" userId="6179bb44-4cb5-4df6-9304-c44ef29401ac" providerId="ADAL" clId="{10778A76-73B0-4670-8F39-E3E1FD5DF9D4}" dt="2023-12-15T13:20:47.261" v="1" actId="47"/>
        <pc:sldMkLst>
          <pc:docMk/>
          <pc:sldMk cId="79442033" sldId="274"/>
        </pc:sldMkLst>
      </pc:sldChg>
      <pc:sldChg chg="del">
        <pc:chgData name="Sara-Lynn Prefontaine" userId="6179bb44-4cb5-4df6-9304-c44ef29401ac" providerId="ADAL" clId="{10778A76-73B0-4670-8F39-E3E1FD5DF9D4}" dt="2023-12-15T13:20:40.058" v="0" actId="47"/>
        <pc:sldMkLst>
          <pc:docMk/>
          <pc:sldMk cId="1995284912" sldId="275"/>
        </pc:sldMkLst>
      </pc:sldChg>
      <pc:sldChg chg="del">
        <pc:chgData name="Sara-Lynn Prefontaine" userId="6179bb44-4cb5-4df6-9304-c44ef29401ac" providerId="ADAL" clId="{10778A76-73B0-4670-8F39-E3E1FD5DF9D4}" dt="2023-12-15T13:20:40.058" v="0" actId="47"/>
        <pc:sldMkLst>
          <pc:docMk/>
          <pc:sldMk cId="3463966045" sldId="276"/>
        </pc:sldMkLst>
      </pc:sldChg>
      <pc:sldChg chg="del">
        <pc:chgData name="Sara-Lynn Prefontaine" userId="6179bb44-4cb5-4df6-9304-c44ef29401ac" providerId="ADAL" clId="{10778A76-73B0-4670-8F39-E3E1FD5DF9D4}" dt="2023-12-15T13:20:40.058" v="0" actId="47"/>
        <pc:sldMkLst>
          <pc:docMk/>
          <pc:sldMk cId="143173004" sldId="277"/>
        </pc:sldMkLst>
      </pc:sldChg>
      <pc:sldChg chg="del">
        <pc:chgData name="Sara-Lynn Prefontaine" userId="6179bb44-4cb5-4df6-9304-c44ef29401ac" providerId="ADAL" clId="{10778A76-73B0-4670-8F39-E3E1FD5DF9D4}" dt="2023-12-15T13:20:40.058" v="0" actId="47"/>
        <pc:sldMkLst>
          <pc:docMk/>
          <pc:sldMk cId="2668680657" sldId="278"/>
        </pc:sldMkLst>
      </pc:sldChg>
      <pc:sldChg chg="del">
        <pc:chgData name="Sara-Lynn Prefontaine" userId="6179bb44-4cb5-4df6-9304-c44ef29401ac" providerId="ADAL" clId="{10778A76-73B0-4670-8F39-E3E1FD5DF9D4}" dt="2023-12-15T13:20:40.058" v="0" actId="47"/>
        <pc:sldMkLst>
          <pc:docMk/>
          <pc:sldMk cId="1096527244" sldId="27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86D363-7A3B-4627-B952-180833DAC5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3FCF52A-6E00-4E0D-B820-5B6F59982A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DF9C7E9-E4C4-4544-A532-1FF585E48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F750-C024-4695-8971-F5365C7F4B02}" type="datetimeFigureOut">
              <a:rPr lang="de-DE" smtClean="0"/>
              <a:t>15.12.2023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71CD571-D924-4670-BD77-350F11E35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437033E-304D-458F-A7B2-0E0A07586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F6459-EF89-41B2-B2A8-935A1D29A4F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0395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38C076-14A5-4D71-9CAA-D990765CE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829AEEC-E5A5-4459-A64E-ED9CF0D27F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BDB09BF-18EE-4308-A759-F6C267866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F750-C024-4695-8971-F5365C7F4B02}" type="datetimeFigureOut">
              <a:rPr lang="de-DE" smtClean="0"/>
              <a:t>15.12.2023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1A92A8A-C513-47E3-A7C2-7550AE152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89167B6-CAE8-4C1E-8B8A-538C3DE08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F6459-EF89-41B2-B2A8-935A1D29A4F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797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5AF55F97-471A-4CB0-A2D7-BE6A750668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681B2D9-663B-4AA0-88E4-9A732A59BD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69E4BF8-0001-42A9-A444-285784849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F750-C024-4695-8971-F5365C7F4B02}" type="datetimeFigureOut">
              <a:rPr lang="de-DE" smtClean="0"/>
              <a:t>15.12.2023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073EAB7-AC6B-4A32-B1F9-28544D32C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5B4013-AE6B-48E2-BEA2-2C0BC156B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F6459-EF89-41B2-B2A8-935A1D29A4F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1553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7B41D0-772D-4C2D-B8D5-1322B0507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88B7C94-A25C-420B-8A38-18BE6308E6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B1D9427-D977-4C48-9482-C2C0C22D6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F750-C024-4695-8971-F5365C7F4B02}" type="datetimeFigureOut">
              <a:rPr lang="de-DE" smtClean="0"/>
              <a:t>15.12.2023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B90B0BF-A9B0-4C4C-BDAF-8CAF3C3AA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BB4A5F1-3067-439C-8C25-493756585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F6459-EF89-41B2-B2A8-935A1D29A4F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6962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DBADF8-4E78-471F-9AAA-149CBF22F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0E436B9-9369-4AA5-8B58-42CC5703C9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366DCB5-B1CF-40A2-B674-4B00007E7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F750-C024-4695-8971-F5365C7F4B02}" type="datetimeFigureOut">
              <a:rPr lang="de-DE" smtClean="0"/>
              <a:t>15.12.2023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2F361BD-7115-49E9-B0F6-25C6C3047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17350E7-415F-4709-8EFD-01EC6730B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F6459-EF89-41B2-B2A8-935A1D29A4F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1592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563F4D-2FF8-48F6-8AFB-B2516E169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0A97917-D025-425C-B64F-025288AED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3A89455-4917-4805-ACF9-582C794B87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6411EFB-D210-4678-9F65-172DE74A6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F750-C024-4695-8971-F5365C7F4B02}" type="datetimeFigureOut">
              <a:rPr lang="de-DE" smtClean="0"/>
              <a:t>15.12.2023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2838B2E-60EF-43C2-A418-A972D73B0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59299FC-6733-42A5-907D-2D3A1068D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F6459-EF89-41B2-B2A8-935A1D29A4F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215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02DC76-81A6-43AF-9BCE-A5FB54579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E2E87CC-4D65-43B3-9F90-ED97AED13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8480FA4-E1B9-471D-ADD0-5B99CAB713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81937D9-0E76-4346-ABE0-A4061C63E8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1B4A0ED-3606-47A9-A48D-2BECF67483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AC4DEC9-ECBA-4599-9CB5-AE445AD6D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F750-C024-4695-8971-F5365C7F4B02}" type="datetimeFigureOut">
              <a:rPr lang="de-DE" smtClean="0"/>
              <a:t>15.12.2023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DD7E06B-C237-4A90-BB22-25984D8A1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4F46EBB-FE9A-4BF2-8118-BD747BBF9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F6459-EF89-41B2-B2A8-935A1D29A4F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1478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8A8F0F-0653-4E99-B5EA-943C4F2FB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6FD5A60-75C2-4A0F-8E3B-65D290C6C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F750-C024-4695-8971-F5365C7F4B02}" type="datetimeFigureOut">
              <a:rPr lang="de-DE" smtClean="0"/>
              <a:t>15.12.2023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57A68A8-38A0-4400-B420-364731D54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982EFCA-DDE5-4E0A-BF0F-866F8F5E5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F6459-EF89-41B2-B2A8-935A1D29A4F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5603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B3103A9-B9BD-4AD4-8F71-8D95874E5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F750-C024-4695-8971-F5365C7F4B02}" type="datetimeFigureOut">
              <a:rPr lang="de-DE" smtClean="0"/>
              <a:t>15.12.2023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A30EB78-E40F-4289-B058-76F0FA8BC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2FA7C64-8D57-4BEE-B698-480C251D3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F6459-EF89-41B2-B2A8-935A1D29A4F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7479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EA0A01-642C-4C2E-8689-1304CDB07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C89687-47AC-468D-B12E-A8205FB45A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7E57E63-9012-4E4A-84CE-50FE64BE13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857C213-8124-4939-AD20-3F9A28DED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F750-C024-4695-8971-F5365C7F4B02}" type="datetimeFigureOut">
              <a:rPr lang="de-DE" smtClean="0"/>
              <a:t>15.12.2023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3F1C86B-5265-4E35-A33A-ABAF28C02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D86382F-4960-4172-8E21-AD36C9B69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F6459-EF89-41B2-B2A8-935A1D29A4F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8124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33426F-1A8D-4BF3-B7B2-2256117B2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59857D5-B0BC-4B73-94FE-E70FCB6D33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0F3D89A-CF5A-4C6E-ADEC-2D69508692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B476DA4-6B95-41B2-8C7F-999C53586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3F750-C024-4695-8971-F5365C7F4B02}" type="datetimeFigureOut">
              <a:rPr lang="de-DE" smtClean="0"/>
              <a:t>15.12.2023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FD70292-B9B0-4E09-BFD4-B507311BE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DE21823-797C-41F1-B432-7EE484272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F6459-EF89-41B2-B2A8-935A1D29A4F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6169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B5D308E-7179-4850-BC42-5F861E9D4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4E7F823-DDCB-4E1E-A922-36B1388B96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785F00E-6E5C-438B-8787-737A0D9D09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3F750-C024-4695-8971-F5365C7F4B02}" type="datetimeFigureOut">
              <a:rPr lang="de-DE" smtClean="0"/>
              <a:t>15.12.2023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C11F7C3-2619-4909-A083-FCF6D922D5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C9C35D3-487E-4766-903E-5D51B28C7D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F6459-EF89-41B2-B2A8-935A1D29A4F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3753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3893085D-E05A-4FD2-934A-C639FF1BFA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626" y="830685"/>
            <a:ext cx="3982159" cy="5994346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C5088C2F-50BB-4DC3-9C40-C6789648E7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41" y="1977402"/>
            <a:ext cx="4800146" cy="4779875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41DCFFD4-B55B-4CFD-A6C8-5CDBA844D23E}"/>
              </a:ext>
            </a:extLst>
          </p:cNvPr>
          <p:cNvSpPr txBox="1"/>
          <p:nvPr/>
        </p:nvSpPr>
        <p:spPr>
          <a:xfrm>
            <a:off x="1158238" y="11114"/>
            <a:ext cx="98755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b="1" dirty="0"/>
              <a:t>International Convention 2024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AE9A4B3-F160-4C82-BD69-D1FABB0178EC}"/>
              </a:ext>
            </a:extLst>
          </p:cNvPr>
          <p:cNvSpPr txBox="1"/>
          <p:nvPr/>
        </p:nvSpPr>
        <p:spPr>
          <a:xfrm>
            <a:off x="5084848" y="1184671"/>
            <a:ext cx="2646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12.08. – 18.08.2024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75B6B07-BFF1-4785-BFA1-003A7F8ABBE7}"/>
              </a:ext>
            </a:extLst>
          </p:cNvPr>
          <p:cNvSpPr txBox="1"/>
          <p:nvPr/>
        </p:nvSpPr>
        <p:spPr>
          <a:xfrm>
            <a:off x="4614695" y="1716302"/>
            <a:ext cx="35866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/>
              <a:t>Leipzig - Germany</a:t>
            </a:r>
          </a:p>
        </p:txBody>
      </p:sp>
    </p:spTree>
    <p:extLst>
      <p:ext uri="{BB962C8B-B14F-4D97-AF65-F5344CB8AC3E}">
        <p14:creationId xmlns:p14="http://schemas.microsoft.com/office/powerpoint/2010/main" val="1002920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E50BE374-F70A-4333-9A58-437508A84F08}"/>
              </a:ext>
            </a:extLst>
          </p:cNvPr>
          <p:cNvSpPr txBox="1"/>
          <p:nvPr/>
        </p:nvSpPr>
        <p:spPr>
          <a:xfrm>
            <a:off x="4793079" y="258184"/>
            <a:ext cx="2676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Leistungsbeschreibung: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447B442-79B6-41A2-918F-86E7F8A0FD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618" y="793794"/>
            <a:ext cx="5292763" cy="5270412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4473B2B1-AF6C-4A5C-AF84-434E2C675C3E}"/>
              </a:ext>
            </a:extLst>
          </p:cNvPr>
          <p:cNvSpPr txBox="1"/>
          <p:nvPr/>
        </p:nvSpPr>
        <p:spPr>
          <a:xfrm>
            <a:off x="652629" y="2413337"/>
            <a:ext cx="1088673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Zimmer stehen ab 15:00 Uhr zur Verfügung</a:t>
            </a:r>
          </a:p>
          <a:p>
            <a:r>
              <a:rPr lang="de-DE" sz="2400" dirty="0"/>
              <a:t>Check Out bis 12:00 Uhr</a:t>
            </a:r>
          </a:p>
          <a:p>
            <a:r>
              <a:rPr lang="de-DE" sz="2400" dirty="0"/>
              <a:t>Übernachtungen in vier Sterne Hotel mit Klimaanlage, inkl. aller Abgaben/Steuern und reichhaltigem Frühstücksbuffet</a:t>
            </a:r>
          </a:p>
          <a:p>
            <a:r>
              <a:rPr lang="de-DE" sz="2400" dirty="0"/>
              <a:t>Kostenfreies WLAN im Hotel</a:t>
            </a:r>
          </a:p>
          <a:p>
            <a:r>
              <a:rPr lang="de-DE" sz="2400" dirty="0"/>
              <a:t>Möglichkeit für Top Fit Club mit Fitnessgeräten, Trocken – und Dampfsauna</a:t>
            </a:r>
          </a:p>
          <a:p>
            <a:r>
              <a:rPr lang="de-DE" sz="2400" dirty="0"/>
              <a:t>Conventions PIN</a:t>
            </a:r>
          </a:p>
          <a:p>
            <a:endParaRPr lang="de-DE" sz="2400" dirty="0"/>
          </a:p>
          <a:p>
            <a:r>
              <a:rPr lang="de-DE" sz="2400" dirty="0"/>
              <a:t>Getränke nicht inklusive 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35B8A64-4A00-47A7-9EF9-A81A918DD18B}"/>
              </a:ext>
            </a:extLst>
          </p:cNvPr>
          <p:cNvSpPr txBox="1"/>
          <p:nvPr/>
        </p:nvSpPr>
        <p:spPr>
          <a:xfrm>
            <a:off x="5363330" y="658294"/>
            <a:ext cx="1465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u="sng" dirty="0"/>
              <a:t>Allgemein</a:t>
            </a:r>
          </a:p>
        </p:txBody>
      </p:sp>
    </p:spTree>
    <p:extLst>
      <p:ext uri="{BB962C8B-B14F-4D97-AF65-F5344CB8AC3E}">
        <p14:creationId xmlns:p14="http://schemas.microsoft.com/office/powerpoint/2010/main" val="2557242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E50BE374-F70A-4333-9A58-437508A84F08}"/>
              </a:ext>
            </a:extLst>
          </p:cNvPr>
          <p:cNvSpPr txBox="1"/>
          <p:nvPr/>
        </p:nvSpPr>
        <p:spPr>
          <a:xfrm>
            <a:off x="4793079" y="258184"/>
            <a:ext cx="2676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Leistungsbeschreibung: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447B442-79B6-41A2-918F-86E7F8A0FD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618" y="793794"/>
            <a:ext cx="5292763" cy="5270412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C74DAAF3-0093-4EF6-A6DA-D18374FAD6C5}"/>
              </a:ext>
            </a:extLst>
          </p:cNvPr>
          <p:cNvSpPr txBox="1"/>
          <p:nvPr/>
        </p:nvSpPr>
        <p:spPr>
          <a:xfrm>
            <a:off x="159833" y="1876558"/>
            <a:ext cx="1211022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Zusätzlich am </a:t>
            </a:r>
            <a:r>
              <a:rPr lang="de-DE" sz="2800" b="1" dirty="0"/>
              <a:t>Montag, den 12.08.2024</a:t>
            </a:r>
          </a:p>
          <a:p>
            <a:r>
              <a:rPr lang="de-DE" sz="2800" dirty="0"/>
              <a:t>Individuelle Planungen</a:t>
            </a:r>
          </a:p>
          <a:p>
            <a:endParaRPr lang="de-DE" sz="2800" dirty="0"/>
          </a:p>
          <a:p>
            <a:r>
              <a:rPr lang="de-DE" sz="2800" dirty="0"/>
              <a:t>Zusätzlich am </a:t>
            </a:r>
            <a:r>
              <a:rPr lang="de-DE" sz="2800" b="1" dirty="0"/>
              <a:t>Dienstag, den 13.08.2024</a:t>
            </a:r>
          </a:p>
          <a:p>
            <a:r>
              <a:rPr lang="de-DE" sz="2800" dirty="0"/>
              <a:t>Individuelle Planungen</a:t>
            </a:r>
          </a:p>
          <a:p>
            <a:endParaRPr lang="de-DE" sz="2800" dirty="0"/>
          </a:p>
          <a:p>
            <a:r>
              <a:rPr lang="de-DE" sz="2800" dirty="0"/>
              <a:t>Zusätzlich am </a:t>
            </a:r>
            <a:r>
              <a:rPr lang="de-DE" sz="2800" b="1" dirty="0"/>
              <a:t>Mittwoch, den 14.08.2024</a:t>
            </a:r>
          </a:p>
          <a:p>
            <a:r>
              <a:rPr lang="de-DE" sz="2800" dirty="0"/>
              <a:t>Ausflug im Bus nach Dresden 08:00 – 16:00 Uhr - zusätzliche Buchung notwendig</a:t>
            </a:r>
          </a:p>
          <a:p>
            <a:r>
              <a:rPr lang="de-DE" sz="2800" dirty="0"/>
              <a:t>Abends Fasskellerzeremonie in Auerbachs Keller Leipzig, zusätzliche Buchung notwendig</a:t>
            </a:r>
          </a:p>
        </p:txBody>
      </p:sp>
    </p:spTree>
    <p:extLst>
      <p:ext uri="{BB962C8B-B14F-4D97-AF65-F5344CB8AC3E}">
        <p14:creationId xmlns:p14="http://schemas.microsoft.com/office/powerpoint/2010/main" val="2656351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E50BE374-F70A-4333-9A58-437508A84F08}"/>
              </a:ext>
            </a:extLst>
          </p:cNvPr>
          <p:cNvSpPr txBox="1"/>
          <p:nvPr/>
        </p:nvSpPr>
        <p:spPr>
          <a:xfrm>
            <a:off x="4793079" y="258184"/>
            <a:ext cx="2676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Leistungsbeschreibung: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447B442-79B6-41A2-918F-86E7F8A0FD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618" y="793794"/>
            <a:ext cx="5292763" cy="5270412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B242FF62-5B5E-429A-A0C0-B849996C60DB}"/>
              </a:ext>
            </a:extLst>
          </p:cNvPr>
          <p:cNvSpPr txBox="1"/>
          <p:nvPr/>
        </p:nvSpPr>
        <p:spPr>
          <a:xfrm>
            <a:off x="144947" y="2386089"/>
            <a:ext cx="11972637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/>
              <a:t>Zusätzlich am </a:t>
            </a:r>
            <a:r>
              <a:rPr lang="de-DE" sz="2800" b="1" dirty="0"/>
              <a:t>Donnerstag, den 15.08.2024</a:t>
            </a:r>
          </a:p>
          <a:p>
            <a:r>
              <a:rPr lang="de-DE" sz="2800" dirty="0"/>
              <a:t>Individuelle Planungen</a:t>
            </a:r>
          </a:p>
          <a:p>
            <a:endParaRPr lang="de-DE" sz="2800" dirty="0"/>
          </a:p>
          <a:p>
            <a:r>
              <a:rPr lang="de-DE" sz="2800" dirty="0"/>
              <a:t>Ausflug im Bus nach Berlin 08:00 – 16:00 Uhr - zusätzliche Buchung notwendig</a:t>
            </a:r>
          </a:p>
          <a:p>
            <a:endParaRPr lang="de-DE" sz="2800" dirty="0"/>
          </a:p>
          <a:p>
            <a:r>
              <a:rPr lang="de-DE" sz="2800" dirty="0"/>
              <a:t>Motorradausfahrt – Buchung notwendig</a:t>
            </a:r>
          </a:p>
          <a:p>
            <a:endParaRPr lang="de-DE" sz="2800" dirty="0"/>
          </a:p>
          <a:p>
            <a:r>
              <a:rPr lang="de-DE" sz="2800" dirty="0"/>
              <a:t>Buchvorstellung „Als die Angst die Seite wechselte“ von und mit Siegbert </a:t>
            </a:r>
            <a:r>
              <a:rPr lang="de-DE" sz="2800" dirty="0" err="1"/>
              <a:t>Schefke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695145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E50BE374-F70A-4333-9A58-437508A84F08}"/>
              </a:ext>
            </a:extLst>
          </p:cNvPr>
          <p:cNvSpPr txBox="1"/>
          <p:nvPr/>
        </p:nvSpPr>
        <p:spPr>
          <a:xfrm>
            <a:off x="4793079" y="258184"/>
            <a:ext cx="2676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Leistungsbeschreibung: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447B442-79B6-41A2-918F-86E7F8A0FD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618" y="793794"/>
            <a:ext cx="5292763" cy="5270412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E3597FCA-5B89-4E5A-A786-C7066A3109A4}"/>
              </a:ext>
            </a:extLst>
          </p:cNvPr>
          <p:cNvSpPr txBox="1"/>
          <p:nvPr/>
        </p:nvSpPr>
        <p:spPr>
          <a:xfrm>
            <a:off x="258184" y="2084289"/>
            <a:ext cx="6842322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/>
              <a:t>Zusätzlich am </a:t>
            </a:r>
            <a:r>
              <a:rPr lang="de-DE" sz="2800" b="1" dirty="0"/>
              <a:t>Freitag, den 16.08.2024</a:t>
            </a:r>
          </a:p>
          <a:p>
            <a:r>
              <a:rPr lang="de-DE" sz="2800" dirty="0"/>
              <a:t>Motorradausfahrt – Buchung notwendig</a:t>
            </a:r>
          </a:p>
          <a:p>
            <a:endParaRPr lang="de-DE" sz="2800" dirty="0"/>
          </a:p>
          <a:p>
            <a:r>
              <a:rPr lang="de-DE" sz="2800" dirty="0"/>
              <a:t>Euroboard Sitzung</a:t>
            </a:r>
          </a:p>
          <a:p>
            <a:endParaRPr lang="de-DE" sz="2800" dirty="0"/>
          </a:p>
          <a:p>
            <a:r>
              <a:rPr lang="de-DE" sz="2800" dirty="0"/>
              <a:t>BBQ Abend mit Live Band und Show</a:t>
            </a:r>
          </a:p>
          <a:p>
            <a:r>
              <a:rPr lang="de-DE" sz="2800" dirty="0"/>
              <a:t>Hin und Rücktransport zum Veranstaltungsort</a:t>
            </a:r>
          </a:p>
        </p:txBody>
      </p:sp>
    </p:spTree>
    <p:extLst>
      <p:ext uri="{BB962C8B-B14F-4D97-AF65-F5344CB8AC3E}">
        <p14:creationId xmlns:p14="http://schemas.microsoft.com/office/powerpoint/2010/main" val="1348348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E50BE374-F70A-4333-9A58-437508A84F08}"/>
              </a:ext>
            </a:extLst>
          </p:cNvPr>
          <p:cNvSpPr txBox="1"/>
          <p:nvPr/>
        </p:nvSpPr>
        <p:spPr>
          <a:xfrm>
            <a:off x="4793079" y="258184"/>
            <a:ext cx="2676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Leistungsbeschreibung: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447B442-79B6-41A2-918F-86E7F8A0FD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618" y="793794"/>
            <a:ext cx="5292763" cy="5270412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7A113FE0-9953-4315-AF5C-B9EE090AFECF}"/>
              </a:ext>
            </a:extLst>
          </p:cNvPr>
          <p:cNvSpPr txBox="1"/>
          <p:nvPr/>
        </p:nvSpPr>
        <p:spPr>
          <a:xfrm>
            <a:off x="126929" y="2115985"/>
            <a:ext cx="5969070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/>
              <a:t>Zusätzlich am </a:t>
            </a:r>
            <a:r>
              <a:rPr lang="de-DE" sz="2800" b="1" dirty="0"/>
              <a:t>Samstag, den 17.08.2024</a:t>
            </a:r>
          </a:p>
          <a:p>
            <a:r>
              <a:rPr lang="de-DE" sz="2800" dirty="0"/>
              <a:t>International Board Meeting</a:t>
            </a:r>
          </a:p>
          <a:p>
            <a:endParaRPr lang="de-DE" sz="2800" dirty="0"/>
          </a:p>
          <a:p>
            <a:r>
              <a:rPr lang="de-DE" sz="2800" dirty="0"/>
              <a:t>Mittagessen aus Gulaschkanone</a:t>
            </a:r>
          </a:p>
          <a:p>
            <a:endParaRPr lang="de-DE" sz="2800" dirty="0"/>
          </a:p>
          <a:p>
            <a:r>
              <a:rPr lang="de-DE" sz="2800" dirty="0"/>
              <a:t>Unterhaltung</a:t>
            </a:r>
          </a:p>
          <a:p>
            <a:endParaRPr lang="de-DE" sz="2800" dirty="0"/>
          </a:p>
          <a:p>
            <a:r>
              <a:rPr lang="de-DE" sz="2800" dirty="0"/>
              <a:t>Gala Dinner mit DJ und Unterhaltung</a:t>
            </a:r>
          </a:p>
          <a:p>
            <a:endParaRPr lang="de-DE" sz="2800" dirty="0"/>
          </a:p>
          <a:p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042843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E50BE374-F70A-4333-9A58-437508A84F08}"/>
              </a:ext>
            </a:extLst>
          </p:cNvPr>
          <p:cNvSpPr txBox="1"/>
          <p:nvPr/>
        </p:nvSpPr>
        <p:spPr>
          <a:xfrm>
            <a:off x="4793079" y="258184"/>
            <a:ext cx="2676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Leistungsbeschreibung: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447B442-79B6-41A2-918F-86E7F8A0FD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618" y="793794"/>
            <a:ext cx="5292763" cy="5270412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A32C4067-F40F-4B7F-9797-C2B8F6F49523}"/>
              </a:ext>
            </a:extLst>
          </p:cNvPr>
          <p:cNvSpPr txBox="1"/>
          <p:nvPr/>
        </p:nvSpPr>
        <p:spPr>
          <a:xfrm>
            <a:off x="289863" y="812204"/>
            <a:ext cx="1168280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Individuelle Planung:</a:t>
            </a:r>
          </a:p>
          <a:p>
            <a:r>
              <a:rPr lang="de-DE" sz="2400" dirty="0"/>
              <a:t>Leipzig und Umgebung bietet viel Schönes zu entdecken. Wir möchten Euch dabei mit unserem Insiderwissen zur Verfügung stehen und können unter anderem folgendes organisieren:</a:t>
            </a:r>
          </a:p>
          <a:p>
            <a:r>
              <a:rPr lang="de-DE" sz="2400" dirty="0"/>
              <a:t>Besichtigungen verschiedener Feuer- und Rettungswachen, Besuch von Denkmälern, Kirchen und Museen, unterschiedliche Bademöglichkeiten, Motorradanmietung, Motorradtouren, einer der artenreichsten </a:t>
            </a:r>
            <a:r>
              <a:rPr lang="de-DE" sz="2400" dirty="0" err="1"/>
              <a:t>Zoo´s</a:t>
            </a:r>
            <a:r>
              <a:rPr lang="de-DE" sz="2400" dirty="0"/>
              <a:t> Europas,  Leipziger Nachtleben, Fasskellerzeremonie im fast 500 jährigen Auerbachs Keller (in dem schon Goethe sich Inspiration geholt hat) mit Verjüngungstrunk und </a:t>
            </a:r>
            <a:r>
              <a:rPr lang="de-DE" sz="2400" dirty="0" err="1"/>
              <a:t>Fassritt</a:t>
            </a:r>
            <a:r>
              <a:rPr lang="de-DE" sz="2400" dirty="0"/>
              <a:t>, Busreisen nach Berlin und / oder Dresden, </a:t>
            </a:r>
            <a:r>
              <a:rPr lang="de-DE" sz="2400" dirty="0" err="1"/>
              <a:t>Partybus</a:t>
            </a:r>
            <a:r>
              <a:rPr lang="de-DE" sz="2400" dirty="0"/>
              <a:t>, Floßfahrt, Rafting, Stadtrundfahrten, und vieles mehr…</a:t>
            </a:r>
          </a:p>
          <a:p>
            <a:r>
              <a:rPr lang="de-DE" sz="2400" dirty="0"/>
              <a:t>Wenn Ihr noch irgendwelche Wünsche habt, sprecht/schreibt uns bitte an:</a:t>
            </a:r>
          </a:p>
          <a:p>
            <a:pPr algn="ctr"/>
            <a:r>
              <a:rPr lang="de-DE" sz="2400" b="1" dirty="0"/>
              <a:t>qa@rkmc-leipzig.de</a:t>
            </a:r>
          </a:p>
          <a:p>
            <a:endParaRPr lang="de-DE" sz="2400" dirty="0"/>
          </a:p>
          <a:p>
            <a:r>
              <a:rPr lang="de-DE" sz="2400" dirty="0"/>
              <a:t>Die Planung und Organisation ist noch nicht abgeschlossen. Wir arbeiten mit Hochdruck an weiteren Highlights für Euch.</a:t>
            </a:r>
          </a:p>
        </p:txBody>
      </p:sp>
    </p:spTree>
    <p:extLst>
      <p:ext uri="{BB962C8B-B14F-4D97-AF65-F5344CB8AC3E}">
        <p14:creationId xmlns:p14="http://schemas.microsoft.com/office/powerpoint/2010/main" val="430405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2447B442-79B6-41A2-918F-86E7F8A0FD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618" y="793794"/>
            <a:ext cx="5292763" cy="5270412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C9810707-7C88-4C55-A42B-2BD333E488BB}"/>
              </a:ext>
            </a:extLst>
          </p:cNvPr>
          <p:cNvSpPr txBox="1"/>
          <p:nvPr/>
        </p:nvSpPr>
        <p:spPr>
          <a:xfrm>
            <a:off x="426719" y="0"/>
            <a:ext cx="6727116" cy="726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800" b="1" dirty="0"/>
              <a:t>Kosten / </a:t>
            </a:r>
            <a:r>
              <a:rPr lang="de-DE" sz="2800" b="1" dirty="0" err="1"/>
              <a:t>Cost</a:t>
            </a:r>
            <a:endParaRPr lang="de-DE" sz="2800" b="1" dirty="0"/>
          </a:p>
          <a:p>
            <a:r>
              <a:rPr lang="de-DE" sz="2800" b="1" dirty="0"/>
              <a:t>Doppelzimmer / Double </a:t>
            </a:r>
            <a:r>
              <a:rPr lang="de-DE" sz="2800" b="1" dirty="0" err="1"/>
              <a:t>room</a:t>
            </a:r>
            <a:endParaRPr lang="de-DE" sz="2800" b="1" dirty="0"/>
          </a:p>
          <a:p>
            <a:r>
              <a:rPr lang="de-DE" sz="2800" dirty="0"/>
              <a:t>330,- €     1 Nacht</a:t>
            </a:r>
          </a:p>
          <a:p>
            <a:r>
              <a:rPr lang="de-DE" sz="2800" dirty="0"/>
              <a:t>510,- €     2 Nächte</a:t>
            </a:r>
          </a:p>
          <a:p>
            <a:r>
              <a:rPr lang="de-DE" sz="2800" dirty="0"/>
              <a:t>690,- €     3 Nächte</a:t>
            </a:r>
          </a:p>
          <a:p>
            <a:r>
              <a:rPr lang="de-DE" sz="2800" dirty="0"/>
              <a:t>870,- €     4 Nächte</a:t>
            </a:r>
          </a:p>
          <a:p>
            <a:r>
              <a:rPr lang="de-DE" sz="2800" dirty="0"/>
              <a:t>1050,- €   5 Nächte</a:t>
            </a:r>
          </a:p>
          <a:p>
            <a:r>
              <a:rPr lang="de-DE" sz="2800" dirty="0"/>
              <a:t>1230,- €   6 Nächte</a:t>
            </a:r>
          </a:p>
          <a:p>
            <a:endParaRPr lang="de-DE" dirty="0"/>
          </a:p>
          <a:p>
            <a:r>
              <a:rPr lang="de-DE" sz="2800" b="1" dirty="0"/>
              <a:t>Einzelzimmer / Single </a:t>
            </a:r>
            <a:r>
              <a:rPr lang="de-DE" sz="2800" b="1" dirty="0" err="1"/>
              <a:t>room</a:t>
            </a:r>
            <a:endParaRPr lang="de-DE" sz="2800" b="1" dirty="0"/>
          </a:p>
          <a:p>
            <a:r>
              <a:rPr lang="de-DE" sz="2800" dirty="0"/>
              <a:t>215,- €    1 Nacht</a:t>
            </a:r>
          </a:p>
          <a:p>
            <a:r>
              <a:rPr lang="de-DE" sz="2800" dirty="0"/>
              <a:t>355,- €    2 Nächte</a:t>
            </a:r>
          </a:p>
          <a:p>
            <a:r>
              <a:rPr lang="de-DE" sz="2800" dirty="0"/>
              <a:t>495,- €    3 Nächte</a:t>
            </a:r>
          </a:p>
          <a:p>
            <a:r>
              <a:rPr lang="de-DE" sz="2800" dirty="0"/>
              <a:t>635,- €    4 Nächte</a:t>
            </a:r>
          </a:p>
          <a:p>
            <a:r>
              <a:rPr lang="de-DE" sz="2800" dirty="0"/>
              <a:t>775,- €    5 Nächte</a:t>
            </a:r>
          </a:p>
          <a:p>
            <a:r>
              <a:rPr lang="de-DE" sz="2800" dirty="0"/>
              <a:t>915,- €    6 Nächte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271647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412</Words>
  <Application>Microsoft Office PowerPoint</Application>
  <PresentationFormat>Widescreen</PresentationFormat>
  <Paragraphs>73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Matthias Walther</dc:creator>
  <cp:lastModifiedBy>Sara-Lynn Prefontaine</cp:lastModifiedBy>
  <cp:revision>20</cp:revision>
  <dcterms:created xsi:type="dcterms:W3CDTF">2023-09-06T08:59:30Z</dcterms:created>
  <dcterms:modified xsi:type="dcterms:W3CDTF">2023-12-15T13:20:58Z</dcterms:modified>
</cp:coreProperties>
</file>